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117435-2179-4AE3-AB79-6A5DE5E1F498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40430A-75AE-4922-88D7-135D99A2568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RESEARCH DEFINITIO AND PURPOSES, KINDS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239000" cy="6074736"/>
          </a:xfrm>
        </p:spPr>
        <p:txBody>
          <a:bodyPr>
            <a:normAutofit/>
          </a:bodyPr>
          <a:lstStyle/>
          <a:p>
            <a:pPr lvl="0"/>
            <a:r>
              <a:rPr lang="en-IN" sz="4400" dirty="0" smtClean="0"/>
              <a:t>Develop and refine nursing theories and principles.</a:t>
            </a:r>
            <a:endParaRPr lang="en-US" sz="4400" dirty="0" smtClean="0"/>
          </a:p>
          <a:p>
            <a:pPr lvl="0"/>
            <a:r>
              <a:rPr lang="en-IN" sz="4400" dirty="0" smtClean="0"/>
              <a:t>Solve the problems or answer the questions related to nursing practices, nursing education, and nursing administration.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0" cy="5769936"/>
          </a:xfrm>
        </p:spPr>
        <p:txBody>
          <a:bodyPr/>
          <a:lstStyle/>
          <a:p>
            <a:pPr algn="just"/>
            <a:r>
              <a:rPr lang="en-IN" b="1" dirty="0" smtClean="0"/>
              <a:t>KINDS OF NURSING RESEARCH:</a:t>
            </a:r>
            <a:r>
              <a:rPr lang="en-IN" dirty="0" smtClean="0"/>
              <a:t> Research can be classified based on several criteria. However, basically, research is classified based on either an approach of studying the variable or the purpose of conducting the research.</a:t>
            </a:r>
            <a:endParaRPr lang="en-US" dirty="0" smtClean="0"/>
          </a:p>
          <a:p>
            <a:pPr lvl="0"/>
            <a:r>
              <a:rPr lang="en-IN" b="1" dirty="0" smtClean="0"/>
              <a:t>Based on approach </a:t>
            </a:r>
            <a:endParaRPr lang="en-US" dirty="0" smtClean="0"/>
          </a:p>
          <a:p>
            <a:pPr lvl="0">
              <a:buNone/>
            </a:pPr>
            <a:r>
              <a:rPr lang="en-IN" b="1" dirty="0" smtClean="0"/>
              <a:t>Mixed method </a:t>
            </a:r>
            <a:endParaRPr lang="en-US" dirty="0" smtClean="0"/>
          </a:p>
          <a:p>
            <a:pPr lvl="0"/>
            <a:r>
              <a:rPr lang="en-IN" dirty="0" smtClean="0"/>
              <a:t>Convergent research</a:t>
            </a:r>
            <a:endParaRPr lang="en-US" dirty="0" smtClean="0"/>
          </a:p>
          <a:p>
            <a:pPr lvl="0"/>
            <a:r>
              <a:rPr lang="en-IN" dirty="0" smtClean="0"/>
              <a:t>Explanatory sequential research</a:t>
            </a:r>
            <a:endParaRPr lang="en-US" dirty="0" smtClean="0"/>
          </a:p>
          <a:p>
            <a:pPr lvl="0"/>
            <a:r>
              <a:rPr lang="en-IN" dirty="0" smtClean="0"/>
              <a:t>Exploratory sequential research</a:t>
            </a:r>
            <a:endParaRPr lang="en-US" dirty="0" smtClean="0"/>
          </a:p>
          <a:p>
            <a:pPr lvl="0"/>
            <a:r>
              <a:rPr lang="en-IN" dirty="0" smtClean="0"/>
              <a:t>Embedded research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239000" cy="615093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IN" b="1" dirty="0" smtClean="0"/>
              <a:t>Qualitative research</a:t>
            </a:r>
            <a:endParaRPr lang="en-US" dirty="0" smtClean="0"/>
          </a:p>
          <a:p>
            <a:pPr lvl="0"/>
            <a:r>
              <a:rPr lang="en-IN" dirty="0" smtClean="0"/>
              <a:t>Phenomenology research </a:t>
            </a:r>
            <a:endParaRPr lang="en-US" dirty="0" smtClean="0"/>
          </a:p>
          <a:p>
            <a:pPr lvl="0"/>
            <a:r>
              <a:rPr lang="en-IN" dirty="0" smtClean="0"/>
              <a:t>Ethnography research</a:t>
            </a:r>
            <a:endParaRPr lang="en-US" dirty="0" smtClean="0"/>
          </a:p>
          <a:p>
            <a:pPr lvl="0"/>
            <a:r>
              <a:rPr lang="en-IN" dirty="0" smtClean="0"/>
              <a:t>Grounded theory research</a:t>
            </a:r>
            <a:endParaRPr lang="en-US" dirty="0" smtClean="0"/>
          </a:p>
          <a:p>
            <a:pPr lvl="0"/>
            <a:r>
              <a:rPr lang="en-IN" dirty="0" smtClean="0"/>
              <a:t>Case study research </a:t>
            </a:r>
            <a:endParaRPr lang="en-US" dirty="0" smtClean="0"/>
          </a:p>
          <a:p>
            <a:pPr lvl="0"/>
            <a:r>
              <a:rPr lang="en-IN" dirty="0" smtClean="0"/>
              <a:t>Historical research</a:t>
            </a:r>
            <a:endParaRPr lang="en-US" dirty="0" smtClean="0"/>
          </a:p>
          <a:p>
            <a:pPr lvl="0">
              <a:buNone/>
            </a:pPr>
            <a:r>
              <a:rPr lang="en-IN" b="1" dirty="0" smtClean="0"/>
              <a:t>Quantitative research</a:t>
            </a:r>
            <a:endParaRPr lang="en-US" dirty="0" smtClean="0"/>
          </a:p>
          <a:p>
            <a:pPr lvl="0"/>
            <a:r>
              <a:rPr lang="en-IN" dirty="0" smtClean="0"/>
              <a:t>True experimental research/ randomized controlled trial</a:t>
            </a:r>
            <a:endParaRPr lang="en-US" dirty="0" smtClean="0"/>
          </a:p>
          <a:p>
            <a:pPr lvl="0"/>
            <a:r>
              <a:rPr lang="en-IN" dirty="0" smtClean="0"/>
              <a:t>Quasi-experimental research </a:t>
            </a:r>
            <a:endParaRPr lang="en-US" dirty="0" smtClean="0"/>
          </a:p>
          <a:p>
            <a:pPr lvl="0"/>
            <a:r>
              <a:rPr lang="en-IN" dirty="0" err="1" smtClean="0"/>
              <a:t>Nonexperimental</a:t>
            </a:r>
            <a:r>
              <a:rPr lang="en-IN" dirty="0" smtClean="0"/>
              <a:t> research</a:t>
            </a:r>
            <a:endParaRPr lang="en-US" dirty="0" smtClean="0"/>
          </a:p>
          <a:p>
            <a:pPr lvl="0"/>
            <a:r>
              <a:rPr lang="en-IN" dirty="0" smtClean="0"/>
              <a:t>Descriptive research</a:t>
            </a:r>
            <a:endParaRPr lang="en-US" dirty="0" smtClean="0"/>
          </a:p>
          <a:p>
            <a:r>
              <a:rPr lang="en-IN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5693736"/>
          </a:xfrm>
        </p:spPr>
        <p:txBody>
          <a:bodyPr/>
          <a:lstStyle/>
          <a:p>
            <a:pPr lvl="0"/>
            <a:r>
              <a:rPr lang="en-IN" dirty="0" smtClean="0"/>
              <a:t>Exploratory research</a:t>
            </a:r>
            <a:endParaRPr lang="en-US" dirty="0" smtClean="0"/>
          </a:p>
          <a:p>
            <a:pPr lvl="0"/>
            <a:r>
              <a:rPr lang="en-IN" dirty="0" err="1" smtClean="0"/>
              <a:t>Correlational</a:t>
            </a:r>
            <a:r>
              <a:rPr lang="en-IN" dirty="0" smtClean="0"/>
              <a:t> research</a:t>
            </a:r>
            <a:endParaRPr lang="en-US" dirty="0" smtClean="0"/>
          </a:p>
          <a:p>
            <a:pPr lvl="0"/>
            <a:r>
              <a:rPr lang="en-IN" b="1" dirty="0" smtClean="0"/>
              <a:t>Based on purpose</a:t>
            </a:r>
            <a:endParaRPr lang="en-US" dirty="0" smtClean="0"/>
          </a:p>
          <a:p>
            <a:pPr>
              <a:buNone/>
            </a:pPr>
            <a:r>
              <a:rPr lang="en-IN" b="1" dirty="0" smtClean="0"/>
              <a:t>Basic research </a:t>
            </a:r>
            <a:endParaRPr lang="en-US" dirty="0" smtClean="0"/>
          </a:p>
          <a:p>
            <a:pPr lvl="0">
              <a:buNone/>
            </a:pPr>
            <a:r>
              <a:rPr lang="en-IN" b="1" dirty="0" smtClean="0"/>
              <a:t>Applied research</a:t>
            </a:r>
            <a:endParaRPr lang="en-US" dirty="0" smtClean="0"/>
          </a:p>
          <a:p>
            <a:r>
              <a:rPr lang="en-IN" b="1" dirty="0" smtClean="0"/>
              <a:t>Based on approach</a:t>
            </a:r>
          </a:p>
          <a:p>
            <a:pPr>
              <a:buNone/>
            </a:pPr>
            <a:r>
              <a:rPr lang="en-IN" b="1" dirty="0" smtClean="0"/>
              <a:t>Quantitative research:</a:t>
            </a:r>
            <a:r>
              <a:rPr lang="en-IN" dirty="0" smtClean="0"/>
              <a:t> </a:t>
            </a:r>
            <a:endParaRPr lang="en-US" dirty="0" smtClean="0"/>
          </a:p>
          <a:p>
            <a:pPr lvl="0"/>
            <a:r>
              <a:rPr lang="en-IN" dirty="0" smtClean="0"/>
              <a:t>It is an inquiry into an identified problem, based on testing a theory composed of variables, measured with numbers and analysed using statistical techniques.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/>
          <a:lstStyle/>
          <a:p>
            <a:pPr lvl="0"/>
            <a:r>
              <a:rPr lang="en-IN" dirty="0" smtClean="0"/>
              <a:t>In this type of research data is collected in numerical form and analysed by using descriptive or inferential statistics.</a:t>
            </a:r>
            <a:endParaRPr lang="en-US" dirty="0" smtClean="0"/>
          </a:p>
          <a:p>
            <a:pPr lvl="0"/>
            <a:r>
              <a:rPr lang="en-IN" dirty="0" err="1" smtClean="0"/>
              <a:t>Quantative</a:t>
            </a:r>
            <a:r>
              <a:rPr lang="en-IN" dirty="0" smtClean="0"/>
              <a:t> research involves analysis of numerical data.</a:t>
            </a:r>
            <a:endParaRPr lang="en-US" dirty="0" smtClean="0"/>
          </a:p>
          <a:p>
            <a:pPr lvl="0"/>
            <a:r>
              <a:rPr lang="en-IN" dirty="0" smtClean="0"/>
              <a:t>Quantitative research is often an iterative process whereby evidence is evaluated, theories and hypotheses are tested, and technical advances are made.</a:t>
            </a:r>
            <a:endParaRPr lang="en-US" dirty="0" smtClean="0"/>
          </a:p>
          <a:p>
            <a:pPr lvl="0"/>
            <a:r>
              <a:rPr lang="en-IN" dirty="0" smtClean="0"/>
              <a:t>The three major types of quantitative research designs are experimental, quasi-experimental, and </a:t>
            </a:r>
            <a:r>
              <a:rPr lang="en-IN" dirty="0" err="1" smtClean="0"/>
              <a:t>nonexperimental</a:t>
            </a:r>
            <a:r>
              <a:rPr lang="en-IN" dirty="0" smtClean="0"/>
              <a:t> research designs.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5693736"/>
          </a:xfrm>
        </p:spPr>
        <p:txBody>
          <a:bodyPr/>
          <a:lstStyle/>
          <a:p>
            <a:r>
              <a:rPr lang="en-IN" b="1" dirty="0" smtClean="0"/>
              <a:t>Qualitative research</a:t>
            </a:r>
            <a:r>
              <a:rPr lang="en-IN" dirty="0" smtClean="0"/>
              <a:t>:</a:t>
            </a:r>
            <a:endParaRPr lang="en-US" dirty="0" smtClean="0"/>
          </a:p>
          <a:p>
            <a:pPr lvl="0"/>
            <a:r>
              <a:rPr lang="en-IN" dirty="0" smtClean="0"/>
              <a:t>Qualitative research is a field of inquiry that crosscuts disciplines and subject matter.</a:t>
            </a:r>
            <a:endParaRPr lang="en-US" dirty="0" smtClean="0"/>
          </a:p>
          <a:p>
            <a:pPr lvl="0"/>
            <a:r>
              <a:rPr lang="en-IN" dirty="0" smtClean="0"/>
              <a:t>It involves an in-depth understanding of human behaviour and the reasons that govern human behaviour.</a:t>
            </a:r>
            <a:endParaRPr lang="en-US" dirty="0" smtClean="0"/>
          </a:p>
          <a:p>
            <a:pPr lvl="0"/>
            <a:r>
              <a:rPr lang="en-IN" dirty="0" smtClean="0"/>
              <a:t>Here, data is collected in descriptive form rather than numerical form and analysed by descriptive coding, indexing, and narrations.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822575"/>
            <a:ext cx="6254750" cy="1362075"/>
          </a:xfrm>
        </p:spPr>
        <p:txBody>
          <a:bodyPr/>
          <a:lstStyle/>
          <a:p>
            <a:r>
              <a:rPr lang="en-US" dirty="0" smtClean="0"/>
              <a:t>               </a:t>
            </a:r>
            <a:r>
              <a:rPr lang="en-US" sz="7200" dirty="0" smtClean="0">
                <a:latin typeface="Algerian" pitchFamily="82" charset="0"/>
              </a:rPr>
              <a:t>THANK U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word research is derived from the French term </a:t>
            </a:r>
            <a:r>
              <a:rPr lang="en-IN" dirty="0" err="1" smtClean="0"/>
              <a:t>recerchier</a:t>
            </a:r>
            <a:r>
              <a:rPr lang="en-IN" dirty="0" smtClean="0"/>
              <a:t>, a compound word composed of a prefix re, and a verb search. Re means ‘intensive’, ‘once again’, ‘anew’, or ‘afresh’ and search means ‘to look for something or examine closely and carefully’, ‘to look for information’.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52400"/>
            <a:ext cx="7924800" cy="6303963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Definition:-</a:t>
            </a:r>
            <a:endParaRPr lang="en-US" dirty="0" smtClean="0"/>
          </a:p>
          <a:p>
            <a:r>
              <a:rPr lang="en-US" dirty="0" smtClean="0"/>
              <a:t>It is the systematic manner in which a researcher approaches their area of study to produce knowledge which the community will consider to be worthwhile within the field.</a:t>
            </a:r>
          </a:p>
          <a:p>
            <a:endParaRPr lang="en-IN" dirty="0" smtClean="0"/>
          </a:p>
          <a:p>
            <a:endParaRPr lang="en-US" dirty="0" smtClean="0"/>
          </a:p>
          <a:p>
            <a:r>
              <a:rPr lang="en-IN" dirty="0" smtClean="0"/>
              <a:t>Research essentially is a problem-solving process, a systematic, intensive study directed towards full scientific knowledge of subject studies.</a:t>
            </a:r>
            <a:endParaRPr lang="en-US" dirty="0" smtClean="0"/>
          </a:p>
          <a:p>
            <a:pPr lvl="0" algn="r"/>
            <a:r>
              <a:rPr lang="en-IN" b="1" dirty="0" smtClean="0"/>
              <a:t>Ruth M. French</a:t>
            </a:r>
            <a:endParaRPr lang="en-US" dirty="0" smtClean="0"/>
          </a:p>
          <a:p>
            <a:pPr algn="r"/>
            <a:r>
              <a:rPr lang="en-IN" b="1" dirty="0" smtClean="0"/>
              <a:t>Or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609600"/>
            <a:ext cx="7924800" cy="5846763"/>
          </a:xfrm>
        </p:spPr>
        <p:txBody>
          <a:bodyPr>
            <a:normAutofit/>
          </a:bodyPr>
          <a:lstStyle/>
          <a:p>
            <a:r>
              <a:rPr lang="en-IN" dirty="0" smtClean="0"/>
              <a:t>Research is a scientific, systematic, controlled, orderly, and objective investigation to develop, refine and expand body of knowledge.</a:t>
            </a:r>
          </a:p>
          <a:p>
            <a:endParaRPr lang="en-US" dirty="0" smtClean="0"/>
          </a:p>
          <a:p>
            <a:r>
              <a:rPr lang="en-IN" b="1" dirty="0" smtClean="0"/>
              <a:t>DEFINITION OF NURSING RESEARCH</a:t>
            </a:r>
            <a:endParaRPr lang="en-US" dirty="0" smtClean="0"/>
          </a:p>
          <a:p>
            <a:r>
              <a:rPr lang="en-IN" dirty="0" smtClean="0"/>
              <a:t>Nursing research is defined as a systematic search for knowledge about issues of importance to nursing.</a:t>
            </a:r>
            <a:endParaRPr lang="en-US" dirty="0" smtClean="0"/>
          </a:p>
          <a:p>
            <a:pPr lvl="0" algn="r"/>
            <a:r>
              <a:rPr lang="en-IN" b="1" dirty="0" err="1" smtClean="0"/>
              <a:t>Polit</a:t>
            </a:r>
            <a:r>
              <a:rPr lang="en-IN" b="1" dirty="0" smtClean="0"/>
              <a:t> and </a:t>
            </a:r>
            <a:r>
              <a:rPr lang="en-IN" b="1" dirty="0" err="1" smtClean="0"/>
              <a:t>Hungler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381000"/>
            <a:ext cx="8001000" cy="5999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   Nursing research is a way to identify new knowledge, improve professional education and practices and use of resources effectively.</a:t>
            </a:r>
            <a:endParaRPr lang="en-US" dirty="0" smtClean="0"/>
          </a:p>
          <a:p>
            <a:pPr lvl="0" algn="r"/>
            <a:r>
              <a:rPr lang="en-IN" b="1" dirty="0" smtClean="0"/>
              <a:t>International council of nursing research</a:t>
            </a:r>
            <a:endParaRPr lang="en-US" dirty="0" smtClean="0"/>
          </a:p>
          <a:p>
            <a:pPr marL="0" indent="0" algn="r">
              <a:buNone/>
            </a:pPr>
            <a:r>
              <a:rPr lang="en-IN" dirty="0" smtClean="0"/>
              <a:t> 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IN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01782" y="304800"/>
            <a:ext cx="78486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IN" sz="3600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IN" sz="3600" b="1" dirty="0" smtClean="0"/>
              <a:t>PURPOSES OF NURSING RESEARCH:</a:t>
            </a:r>
            <a:endParaRPr lang="en-US" sz="360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Research is a fundamental essential prerequisite for any profession. The specific purpose of nursing research includes identification, description, exploration, explanation, prediction, and control of facts. Therefore, nursing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researchenables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nurses in the following ways.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5693736"/>
          </a:xfrm>
        </p:spPr>
        <p:txBody>
          <a:bodyPr>
            <a:noAutofit/>
          </a:bodyPr>
          <a:lstStyle/>
          <a:p>
            <a:pPr lvl="0"/>
            <a:r>
              <a:rPr lang="en-IN" sz="3600" dirty="0" smtClean="0"/>
              <a:t>Develop, refine and extended the scientific base of knowledge, which is required for quality nursing care, education, and administration.</a:t>
            </a:r>
            <a:endParaRPr lang="en-US" sz="3600" dirty="0" smtClean="0"/>
          </a:p>
          <a:p>
            <a:pPr lvl="0"/>
            <a:r>
              <a:rPr lang="en-IN" sz="3600" dirty="0" smtClean="0"/>
              <a:t>Enhance the body of professional knowledge in nursing.</a:t>
            </a:r>
            <a:endParaRPr lang="en-US" sz="3600" dirty="0" smtClean="0"/>
          </a:p>
          <a:p>
            <a:pPr lvl="0"/>
            <a:r>
              <a:rPr lang="en-IN" sz="3600" dirty="0" smtClean="0"/>
              <a:t>Provide foundation for evidence based nursing practices.</a:t>
            </a:r>
            <a:endParaRPr lang="en-US" sz="3600" dirty="0" smtClean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239000" cy="5846136"/>
          </a:xfrm>
        </p:spPr>
        <p:txBody>
          <a:bodyPr>
            <a:normAutofit/>
          </a:bodyPr>
          <a:lstStyle/>
          <a:p>
            <a:pPr lvl="0"/>
            <a:r>
              <a:rPr lang="en-IN" sz="3200" dirty="0" smtClean="0"/>
              <a:t>Help in expansion of knowledge, which is essential for continued growth of nursing profession.</a:t>
            </a:r>
            <a:endParaRPr lang="en-US" sz="3200" dirty="0" smtClean="0"/>
          </a:p>
          <a:p>
            <a:pPr lvl="0"/>
            <a:r>
              <a:rPr lang="en-IN" sz="3200" dirty="0" smtClean="0"/>
              <a:t>Enhance their professional identity as research is an essential component of any profession.</a:t>
            </a:r>
            <a:endParaRPr lang="en-US" sz="3200" dirty="0" smtClean="0"/>
          </a:p>
          <a:p>
            <a:r>
              <a:rPr lang="en-IN" sz="3200" dirty="0" smtClean="0"/>
              <a:t>Define the parameters of nursing, which will help nurses to identity boundaries of nursing profession.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lvl="0"/>
            <a:r>
              <a:rPr lang="en-IN" sz="3200" dirty="0" smtClean="0"/>
              <a:t>Refine and eliminate old knowledge so that it helps in elimination of nursing actions that have no effect on that achievement of desired care outcomes.</a:t>
            </a:r>
            <a:endParaRPr lang="en-US" sz="3200" dirty="0" smtClean="0"/>
          </a:p>
          <a:p>
            <a:pPr lvl="0"/>
            <a:r>
              <a:rPr lang="en-IN" sz="3200" dirty="0" smtClean="0"/>
              <a:t>Identity nursing care practices that make a difference in health care status of individuals and are cost-effective.</a:t>
            </a:r>
            <a:endParaRPr lang="en-US" sz="3200" dirty="0" smtClean="0"/>
          </a:p>
          <a:p>
            <a:pPr lvl="0"/>
            <a:r>
              <a:rPr lang="en-IN" sz="3200" dirty="0" smtClean="0"/>
              <a:t>Enhance accuracy of different nursing educational and administrative techniques.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596</Words>
  <Application>Microsoft Office PowerPoint</Application>
  <PresentationFormat>On-screen Show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RESEARCH DEFINITIO AND PURPOSES, KINDS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THANK 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PROCESS OVER VIEW</dc:title>
  <dc:creator>WIN 7</dc:creator>
  <cp:lastModifiedBy>Lakshmi Kantha</cp:lastModifiedBy>
  <cp:revision>10</cp:revision>
  <dcterms:created xsi:type="dcterms:W3CDTF">2019-09-26T08:15:28Z</dcterms:created>
  <dcterms:modified xsi:type="dcterms:W3CDTF">2019-10-30T06:31:07Z</dcterms:modified>
</cp:coreProperties>
</file>